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63" r:id="rId6"/>
    <p:sldId id="258" r:id="rId7"/>
    <p:sldId id="264" r:id="rId8"/>
    <p:sldId id="259" r:id="rId9"/>
    <p:sldId id="265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0066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3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9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6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1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2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5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6DEF-9A4B-4ADE-B057-91EC7F564732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AEA0B-0574-48DA-9646-B03F04952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5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co.kr/url?sa=i&amp;rct=j&amp;q=&amp;esrc=s&amp;source=images&amp;cd=&amp;cad=rja&amp;uact=8&amp;ved=0ahUKEwjIzJ3sn5fWAhUIUrwKHbmsACUQjRwIBw&amp;url=http://pann.nate.com/talk/325716199&amp;psig=AFQjCNHX4VLXOSyDMq4kUcSQdU-3fR5N2w&amp;ust=150501710957924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31572"/>
            <a:ext cx="12192000" cy="1594077"/>
          </a:xfrm>
          <a:prstGeom prst="rect">
            <a:avLst/>
          </a:prstGeom>
          <a:solidFill>
            <a:srgbClr val="FF0066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Behind the Fame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25649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Hayley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27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외 잊혀진 수많은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521" t="18148" r="1563" b="4259"/>
          <a:stretch/>
        </p:blipFill>
        <p:spPr>
          <a:xfrm>
            <a:off x="1023257" y="1429430"/>
            <a:ext cx="10145486" cy="447469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023257" y="5904123"/>
            <a:ext cx="10689771" cy="7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페이지는 이 스타일 그대로 간다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 페이지는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인터렉티브로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툴팁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나오지만 난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없앨꺼임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09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547" t="24583" r="13594" b="10139"/>
          <a:stretch/>
        </p:blipFill>
        <p:spPr>
          <a:xfrm>
            <a:off x="1738312" y="585787"/>
            <a:ext cx="8634414" cy="56757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2874" y="114300"/>
            <a:ext cx="11858625" cy="6600825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1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807" t="24306" r="22640" b="10834"/>
          <a:stretch/>
        </p:blipFill>
        <p:spPr>
          <a:xfrm>
            <a:off x="742949" y="469392"/>
            <a:ext cx="5786439" cy="4535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702" t="24306" r="42110" b="10834"/>
          <a:stretch/>
        </p:blipFill>
        <p:spPr>
          <a:xfrm>
            <a:off x="7186613" y="469392"/>
            <a:ext cx="4357687" cy="5847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1525" y="5897246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데뷔연도</a:t>
            </a:r>
            <a:r>
              <a:rPr lang="en-US" altLang="ko-KR" sz="2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</a:t>
            </a:r>
            <a:r>
              <a:rPr lang="ko-KR" altLang="en-US" sz="2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위연도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9115" y="6084891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연습생기간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>
            <a:off x="764447" y="5197685"/>
            <a:ext cx="557078" cy="1118039"/>
          </a:xfrm>
          <a:prstGeom prst="upArrow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429115" y="5483420"/>
            <a:ext cx="1555234" cy="546568"/>
          </a:xfrm>
          <a:prstGeom prst="rightArrow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874" y="114300"/>
            <a:ext cx="11858625" cy="6600825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4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영감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" t="8222" r="1834" b="6889"/>
          <a:stretch/>
        </p:blipFill>
        <p:spPr>
          <a:xfrm>
            <a:off x="1074420" y="1546204"/>
            <a:ext cx="10043160" cy="49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229" y="269466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저는 이런 비슷한 내용을 </a:t>
            </a:r>
            <a:r>
              <a:rPr lang="ko-KR" altLang="en-US" sz="4000" dirty="0" smtClean="0">
                <a:solidFill>
                  <a:srgbClr val="FF33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 </a:t>
            </a:r>
            <a:r>
              <a:rPr lang="ko-KR" altLang="en-US" sz="4000" dirty="0" err="1" smtClean="0">
                <a:solidFill>
                  <a:srgbClr val="FF33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아이돌</a:t>
            </a:r>
            <a:r>
              <a:rPr lang="ko-KR" altLang="en-US" sz="4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ko-KR" altLang="en-US" sz="4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4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해볼께요</a:t>
            </a:r>
            <a:endParaRPr lang="ko-KR" altLang="en-US" sz="4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데뷔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아이돌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 얼마나 살아남는지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33" t="13259" r="2833" b="11186"/>
          <a:stretch/>
        </p:blipFill>
        <p:spPr>
          <a:xfrm>
            <a:off x="1076179" y="1686274"/>
            <a:ext cx="10049022" cy="4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3158" y="413657"/>
            <a:ext cx="4731156" cy="1325563"/>
          </a:xfrm>
        </p:spPr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도표 및 그림들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4" y="413657"/>
            <a:ext cx="4752975" cy="609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87" y="2830397"/>
            <a:ext cx="5329870" cy="344306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383158" y="1076438"/>
            <a:ext cx="4517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모두 </a:t>
            </a:r>
            <a:r>
              <a:rPr lang="ko-KR" altLang="en-US" sz="2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모아놓은건</a:t>
            </a:r>
            <a:r>
              <a:rPr lang="ko-KR" altLang="en-US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없는거같아요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53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뜬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아이돌은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뜨기까지 얼마나 걸리는지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981" t="7869" r="13853" b="21831"/>
          <a:stretch/>
        </p:blipFill>
        <p:spPr>
          <a:xfrm>
            <a:off x="1998433" y="1690688"/>
            <a:ext cx="8195134" cy="46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이돌 1위 걸린 시간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31" y="464683"/>
            <a:ext cx="5082245" cy="44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491898"/>
            <a:ext cx="4795460" cy="445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086" y="5355771"/>
            <a:ext cx="883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여기에 앨범 정보 추가해서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인터렉티브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하게 만들자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데뷔연도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데뷔앨범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1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위연도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위앨범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))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72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뜬 </a:t>
            </a:r>
            <a:r>
              <a:rPr lang="ko-KR" altLang="en-US" sz="4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아이돌은</a:t>
            </a:r>
            <a:r>
              <a:rPr lang="ko-KR" altLang="en-US" sz="4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또 얼마나 긴 연습생 생활을 보냈는지</a:t>
            </a:r>
            <a:endParaRPr lang="ko-KR" altLang="en-US" sz="4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페이지 컨텐츠 어떻게 할 지 고민이 많아요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트리맵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??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69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8" y="1228110"/>
            <a:ext cx="4981575" cy="445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628" y="498380"/>
            <a:ext cx="2977071" cy="59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92</Words>
  <Application>Microsoft Office PowerPoint</Application>
  <PresentationFormat>와이드스크린</PresentationFormat>
  <Paragraphs>16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나눔바른고딕 Light</vt:lpstr>
      <vt:lpstr>맑은 고딕</vt:lpstr>
      <vt:lpstr>Arial</vt:lpstr>
      <vt:lpstr>Office 테마</vt:lpstr>
      <vt:lpstr>Behind the Fame</vt:lpstr>
      <vt:lpstr>영감 source</vt:lpstr>
      <vt:lpstr>저는 이런 비슷한 내용을 한국 아이돌로 해볼께요</vt:lpstr>
      <vt:lpstr>데뷔 아이돌 중 얼마나 살아남는지</vt:lpstr>
      <vt:lpstr>기존 도표 및 그림들</vt:lpstr>
      <vt:lpstr>뜬 아이돌은 뜨기까지 얼마나 걸리는지</vt:lpstr>
      <vt:lpstr>PowerPoint 프레젠테이션</vt:lpstr>
      <vt:lpstr>뜬 아이돌은 또 얼마나 긴 연습생 생활을 보냈는지</vt:lpstr>
      <vt:lpstr>PowerPoint 프레젠테이션</vt:lpstr>
      <vt:lpstr>그 외 잊혀진 수많은 아이돌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</cp:revision>
  <dcterms:created xsi:type="dcterms:W3CDTF">2017-09-08T01:49:37Z</dcterms:created>
  <dcterms:modified xsi:type="dcterms:W3CDTF">2017-09-13T02:22:47Z</dcterms:modified>
</cp:coreProperties>
</file>